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0" r:id="rId4"/>
    <p:sldId id="269" r:id="rId5"/>
    <p:sldId id="271" r:id="rId6"/>
    <p:sldId id="270" r:id="rId7"/>
    <p:sldId id="262" r:id="rId8"/>
    <p:sldId id="27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06"/>
    <p:restoredTop sz="95588"/>
  </p:normalViewPr>
  <p:slideViewPr>
    <p:cSldViewPr snapToGrid="0" snapToObjects="1">
      <p:cViewPr varScale="1">
        <p:scale>
          <a:sx n="88" d="100"/>
          <a:sy n="88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593A7-DC92-8540-8244-9B9104CC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D9BCCD-E60E-B04E-93A2-F533AD9AB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E08E3-258D-8548-88B8-E8FB135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C88579-F91C-6548-96B9-994B507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1B493-9B97-884D-B0C9-18B4174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2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3E303-B496-C341-88C0-E58A275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716952-583E-F04E-B8F1-67E8AC4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D92BCD-43CD-E34E-AB1C-A5865E29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AEC73C-1F9A-8C4B-BE2A-702488F0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78530B-A0ED-964C-B0BB-653A47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7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EEEDCB-B62A-4C49-A4A5-0C417317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D2B1B8-AE62-C546-BBD0-18A58F8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8A62EB-5290-974C-8077-8D5899C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1B3CEE-5BC7-8F44-AF1A-C8E4CF58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8D654F-3A03-2A42-8FD2-F3AE9908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F06D6-5DD5-CA4F-8540-1E5BCD56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E30F42-A864-194A-8CCD-A0584AF3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5F39C-EAAD-8747-A9DF-9FFA0C01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42951" y="11151"/>
            <a:ext cx="10998200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D37514-6F41-F647-9239-CE742361C07E}"/>
              </a:ext>
            </a:extLst>
          </p:cNvPr>
          <p:cNvSpPr/>
          <p:nvPr/>
        </p:nvSpPr>
        <p:spPr>
          <a:xfrm>
            <a:off x="546100" y="88904"/>
            <a:ext cx="3264158" cy="6716639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LoginPage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F3C6FCB-8E37-AE4D-A211-75E14D1142D1}"/>
              </a:ext>
            </a:extLst>
          </p:cNvPr>
          <p:cNvSpPr/>
          <p:nvPr/>
        </p:nvSpPr>
        <p:spPr>
          <a:xfrm>
            <a:off x="5097798" y="901707"/>
            <a:ext cx="6192501" cy="543393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HomePage </a:t>
            </a:r>
            <a:r>
              <a:rPr kumimoji="1" lang="en-US" altLang="ja-JP" sz="1400" dirty="0">
                <a:solidFill>
                  <a:srgbClr val="0070C0"/>
                </a:solidFill>
              </a:rPr>
              <a:t>(</a:t>
            </a:r>
            <a:r>
              <a:rPr kumimoji="1" lang="ja-JP" altLang="en-US" sz="1400">
                <a:solidFill>
                  <a:srgbClr val="0070C0"/>
                </a:solidFill>
              </a:rPr>
              <a:t>ボトムナビゲーションによる画面遷移を担う</a:t>
            </a:r>
            <a:r>
              <a:rPr kumimoji="1" lang="en-US" altLang="ja-JP" sz="1400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546A136-3BB5-2B43-A755-87BD693293E4}"/>
              </a:ext>
            </a:extLst>
          </p:cNvPr>
          <p:cNvSpPr/>
          <p:nvPr/>
        </p:nvSpPr>
        <p:spPr>
          <a:xfrm>
            <a:off x="5378931" y="1498600"/>
            <a:ext cx="275783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RestoPage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7DE0995-F249-CD4A-A901-35308D00FDCA}"/>
              </a:ext>
            </a:extLst>
          </p:cNvPr>
          <p:cNvSpPr/>
          <p:nvPr/>
        </p:nvSpPr>
        <p:spPr>
          <a:xfrm>
            <a:off x="8266598" y="1498600"/>
            <a:ext cx="277101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03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8FAB357-5B46-E843-9FC0-5055859BBC30}"/>
              </a:ext>
            </a:extLst>
          </p:cNvPr>
          <p:cNvSpPr/>
          <p:nvPr/>
        </p:nvSpPr>
        <p:spPr>
          <a:xfrm>
            <a:off x="469900" y="447883"/>
            <a:ext cx="10591800" cy="63212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291253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1EDFE25D-4C3E-EB4D-9BB7-0DD39739471B}"/>
              </a:ext>
            </a:extLst>
          </p:cNvPr>
          <p:cNvSpPr/>
          <p:nvPr/>
        </p:nvSpPr>
        <p:spPr>
          <a:xfrm>
            <a:off x="312325" y="11151"/>
            <a:ext cx="1158939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BF14B9-BC8F-024B-9188-DAC7BAB95EB5}"/>
              </a:ext>
            </a:extLst>
          </p:cNvPr>
          <p:cNvSpPr/>
          <p:nvPr/>
        </p:nvSpPr>
        <p:spPr>
          <a:xfrm>
            <a:off x="1498600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BC0C22-01C1-254B-9811-CCA0D96DA287}"/>
              </a:ext>
            </a:extLst>
          </p:cNvPr>
          <p:cNvSpPr/>
          <p:nvPr/>
        </p:nvSpPr>
        <p:spPr>
          <a:xfrm>
            <a:off x="4928743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DF4B9EA-ED0A-A344-9D32-41D74BCC5B18}"/>
              </a:ext>
            </a:extLst>
          </p:cNvPr>
          <p:cNvGrpSpPr/>
          <p:nvPr/>
        </p:nvGrpSpPr>
        <p:grpSpPr>
          <a:xfrm>
            <a:off x="8464979" y="69458"/>
            <a:ext cx="3347366" cy="3293102"/>
            <a:chOff x="9085934" y="3500382"/>
            <a:chExt cx="3347366" cy="3293102"/>
          </a:xfrm>
        </p:grpSpPr>
        <p:pic>
          <p:nvPicPr>
            <p:cNvPr id="4" name="図 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1ACC6805-5028-A54B-8C81-E1F7D4C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88" y="3835400"/>
              <a:ext cx="2134755" cy="2894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C09B30-BCFE-764D-B8FC-40B75FC62775}"/>
                </a:ext>
              </a:extLst>
            </p:cNvPr>
            <p:cNvSpPr txBox="1"/>
            <p:nvPr/>
          </p:nvSpPr>
          <p:spPr>
            <a:xfrm>
              <a:off x="9085934" y="3500382"/>
              <a:ext cx="2521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レビュー詳細</a:t>
              </a:r>
              <a:r>
                <a:rPr kumimoji="1" lang="en-US" altLang="ja-JP" sz="1200" dirty="0"/>
                <a:t>(</a:t>
              </a:r>
              <a:r>
                <a:rPr kumimoji="1" lang="ja-JP" altLang="en-US" sz="1200"/>
                <a:t>ユーザ画像付</a:t>
              </a:r>
              <a:r>
                <a:rPr kumimoji="1" lang="en-US" altLang="ja-JP" sz="1200" dirty="0"/>
                <a:t>)</a:t>
              </a:r>
              <a:endParaRPr kumimoji="1" lang="ja-JP" altLang="en-US" sz="140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E37CC89-08DE-204A-B022-3147F30486FE}"/>
                </a:ext>
              </a:extLst>
            </p:cNvPr>
            <p:cNvSpPr/>
            <p:nvPr/>
          </p:nvSpPr>
          <p:spPr>
            <a:xfrm>
              <a:off x="9132443" y="3500382"/>
              <a:ext cx="3300857" cy="3293102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User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Review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Detail</a:t>
              </a:r>
              <a:endParaRPr lang="ja-JP" altLang="en-US" b="1">
                <a:solidFill>
                  <a:srgbClr val="0070C0"/>
                </a:solidFill>
              </a:endParaRPr>
            </a:p>
          </p:txBody>
        </p: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27EDC8-8181-8D4F-83A8-376831A3D655}"/>
              </a:ext>
            </a:extLst>
          </p:cNvPr>
          <p:cNvSpPr/>
          <p:nvPr/>
        </p:nvSpPr>
        <p:spPr>
          <a:xfrm>
            <a:off x="8497442" y="3454893"/>
            <a:ext cx="3300857" cy="3339084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84F0CCA-3B68-E240-A746-6D4E2EE8F82A}"/>
              </a:ext>
            </a:extLst>
          </p:cNvPr>
          <p:cNvSpPr/>
          <p:nvPr/>
        </p:nvSpPr>
        <p:spPr>
          <a:xfrm>
            <a:off x="311886" y="24033"/>
            <a:ext cx="10660914" cy="6833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CC6805-5028-A54B-8C81-E1F7D4C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33" y="404476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09B30-BCFE-764D-B8FC-40B75FC62775}"/>
              </a:ext>
            </a:extLst>
          </p:cNvPr>
          <p:cNvSpPr txBox="1"/>
          <p:nvPr/>
        </p:nvSpPr>
        <p:spPr>
          <a:xfrm>
            <a:off x="8464979" y="69458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0"/>
            <a:ext cx="11888631" cy="6668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D03F887-6B2D-EE4B-8C5F-B2CA54D21889}"/>
              </a:ext>
            </a:extLst>
          </p:cNvPr>
          <p:cNvSpPr/>
          <p:nvPr/>
        </p:nvSpPr>
        <p:spPr>
          <a:xfrm>
            <a:off x="394038" y="61882"/>
            <a:ext cx="8364920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CA440D-004F-C44E-B32B-29AA0CFC890E}"/>
              </a:ext>
            </a:extLst>
          </p:cNvPr>
          <p:cNvSpPr/>
          <p:nvPr/>
        </p:nvSpPr>
        <p:spPr>
          <a:xfrm>
            <a:off x="9211791" y="2410045"/>
            <a:ext cx="2688341" cy="4185565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UserReviewDetail</a:t>
            </a:r>
            <a:endParaRPr lang="ja-JP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305048"/>
            <a:ext cx="11888631" cy="6363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4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91B6204-80C7-9843-8DE6-70EFAF3E4A6D}"/>
              </a:ext>
            </a:extLst>
          </p:cNvPr>
          <p:cNvSpPr/>
          <p:nvPr/>
        </p:nvSpPr>
        <p:spPr>
          <a:xfrm>
            <a:off x="719328" y="12048"/>
            <a:ext cx="104363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108851-889F-2B41-991E-7683CCCD1C5A}"/>
              </a:ext>
            </a:extLst>
          </p:cNvPr>
          <p:cNvSpPr/>
          <p:nvPr/>
        </p:nvSpPr>
        <p:spPr>
          <a:xfrm>
            <a:off x="847497" y="100572"/>
            <a:ext cx="3918270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2E4C792-FAEF-C147-BB1A-4D32AF3E87A7}"/>
              </a:ext>
            </a:extLst>
          </p:cNvPr>
          <p:cNvSpPr/>
          <p:nvPr/>
        </p:nvSpPr>
        <p:spPr>
          <a:xfrm>
            <a:off x="5481730" y="87872"/>
            <a:ext cx="2557159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5D78097-C10E-5143-9793-14010AE100FE}"/>
              </a:ext>
            </a:extLst>
          </p:cNvPr>
          <p:cNvSpPr/>
          <p:nvPr/>
        </p:nvSpPr>
        <p:spPr>
          <a:xfrm>
            <a:off x="8504603" y="100572"/>
            <a:ext cx="2557159" cy="418740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39909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278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E02980E-A7B4-DA40-AAE4-20CD6FAEC9F1}"/>
              </a:ext>
            </a:extLst>
          </p:cNvPr>
          <p:cNvSpPr/>
          <p:nvPr/>
        </p:nvSpPr>
        <p:spPr>
          <a:xfrm>
            <a:off x="719328" y="26562"/>
            <a:ext cx="104363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03333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3554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241</Words>
  <Application>Microsoft Macintosh PowerPoint</Application>
  <PresentationFormat>ワイド画面</PresentationFormat>
  <Paragraphs>120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高城　勝信</dc:creator>
  <cp:lastModifiedBy>高城　勝信</cp:lastModifiedBy>
  <cp:revision>29</cp:revision>
  <dcterms:created xsi:type="dcterms:W3CDTF">2020-09-06T15:04:45Z</dcterms:created>
  <dcterms:modified xsi:type="dcterms:W3CDTF">2020-09-08T03:23:25Z</dcterms:modified>
</cp:coreProperties>
</file>